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charts/colors4.xml" ContentType="application/vnd.ms-office.chartcolorstyle+xml"/>
  <Override PartName="/ppt/charts/colors5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16693876863279153"/>
          <c:y val="2.995166262771224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>
        <c:manualLayout>
          <c:layoutTarget val="inner"/>
          <c:xMode val="edge"/>
          <c:yMode val="edge"/>
          <c:x val="7.9923151151840718E-2"/>
          <c:y val="0.22219259609295841"/>
          <c:w val="0.73032488748435043"/>
          <c:h val="0.7778074039070415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 вопрос. «Как вы думаете: шахматы-это спорт или игра?»                                                                                   </c:v>
                </c:pt>
              </c:strCache>
            </c:strRef>
          </c:tx>
          <c:explosion val="27"/>
          <c:dPt>
            <c:idx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explosion val="2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"Спорт"</c:v>
                </c:pt>
                <c:pt idx="1">
                  <c:v>"Игра"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</c:v>
                </c:pt>
                <c:pt idx="1">
                  <c:v>71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2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18331941170422517"/>
          <c:y val="4.4355175105219118E-4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 вопрос. «Играет ли кто-то в вашей семье в шахматы?»                                                                                                    </c:v>
                </c:pt>
              </c:strCache>
            </c:strRef>
          </c:tx>
          <c:dPt>
            <c:idx val="0"/>
            <c:explosion val="16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explosion val="1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63%</a:t>
                    </a:r>
                    <a:endParaRPr lang="en-US" dirty="0"/>
                  </a:p>
                </c:rich>
              </c:tx>
              <c:dLblPos val="ctr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37%</a:t>
                    </a:r>
                    <a:endParaRPr lang="en-US" dirty="0"/>
                  </a:p>
                </c:rich>
              </c:tx>
              <c:dLblPos val="ctr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"Да"</c:v>
                </c:pt>
                <c:pt idx="1">
                  <c:v>"Нет"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63</c:v>
                </c:pt>
                <c:pt idx="1">
                  <c:v>27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8250681991907254"/>
          <c:y val="0.421306127824225"/>
          <c:w val="0.10413385274585023"/>
          <c:h val="0.31123188822356956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2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15956329054245205"/>
          <c:y val="5.5253618459407319E-3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>
        <c:manualLayout>
          <c:layoutTarget val="inner"/>
          <c:xMode val="edge"/>
          <c:yMode val="edge"/>
          <c:x val="0.1129336241791804"/>
          <c:y val="0.18496148779286609"/>
          <c:w val="0.60959784364222913"/>
          <c:h val="0.7653102555936676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3 вопрос. «Умеете ли вы играть в шахматы?»                                                                                                                                              </c:v>
                </c:pt>
              </c:strCache>
            </c:strRef>
          </c:tx>
          <c:explosion val="30"/>
          <c:dPt>
            <c:idx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"Да"</c:v>
                </c:pt>
                <c:pt idx="1">
                  <c:v>"Нет"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</c:v>
                </c:pt>
                <c:pt idx="1">
                  <c:v>63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2492675283341665"/>
          <c:y val="0.37975413968342131"/>
          <c:w val="0.13424630142744701"/>
          <c:h val="0.35899930911424538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2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spPr>
        <a:solidFill>
          <a:schemeClr val="bg2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4 вопрос. «Хотели бы вы посещать занятия по обучению игре в шахматы?»  </c:v>
                </c:pt>
              </c:strCache>
            </c:strRef>
          </c:tx>
          <c:dPt>
            <c:idx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explosion val="12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"Да"</c:v>
                </c:pt>
                <c:pt idx="1">
                  <c:v>"Нет"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2060515657038302"/>
          <c:y val="0.41383764192529332"/>
          <c:w val="0.16572997136832718"/>
          <c:h val="0.35664353408355631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2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«Уровень логического мышления»</a:t>
            </a:r>
            <a:endParaRPr lang="ru-RU" dirty="0"/>
          </a:p>
        </c:rich>
      </c:tx>
      <c:layout>
        <c:manualLayout>
          <c:xMode val="edge"/>
          <c:yMode val="edge"/>
          <c:x val="0.30486194591883153"/>
          <c:y val="3.3934136779687825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2.3715900245570617E-2"/>
          <c:y val="9.7187367737025965E-2"/>
          <c:w val="0.95862081754571304"/>
          <c:h val="0.7760293532955129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Было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7.0653128834867783E-3"/>
                  <c:y val="3.393413677968782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5.2559993732084635E-2"/>
                      <c:h val="0.15762415440762576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9.4204635383031352E-3"/>
                  <c:y val="-2.262186719336723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7.7288588824288351E-2"/>
                      <c:h val="9.2018156633562609E-2"/>
                    </c:manualLayout>
                  </c15:layout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Стало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1.2953073619725745E-2"/>
                  <c:y val="-4.1474576946210925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5.8447754468323614E-2"/>
                      <c:h val="0.1010672597748127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5906147239451529E-2"/>
                  <c:y val="-2.26218671933674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6.9045723793553782E-2"/>
                      <c:h val="9.2018156633562609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2.767247546032324E-2"/>
                  <c:y val="6.221249503011857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0.27158469312017475"/>
                      <c:h val="0.6734230334588805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</c:v>
                </c:pt>
                <c:pt idx="1">
                  <c:v>7</c:v>
                </c:pt>
                <c:pt idx="2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Val val="1"/>
        </c:dLbls>
        <c:axId val="84167296"/>
        <c:axId val="84189568"/>
      </c:barChart>
      <c:catAx>
        <c:axId val="8416729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4189568"/>
        <c:crosses val="autoZero"/>
        <c:auto val="1"/>
        <c:lblAlgn val="ctr"/>
        <c:lblOffset val="100"/>
      </c:catAx>
      <c:valAx>
        <c:axId val="8418956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4167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0.38424045800288081"/>
          <c:y val="0.92565579302587231"/>
          <c:w val="0.12998478917875936"/>
          <c:h val="4.5511110446085162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5440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025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1183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248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557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204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0845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315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3950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90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0032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39287-DAF6-41B2-9840-9D45622EC7CC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CA5DB-779F-4F96-B266-EB4B3C8C6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908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79095"/>
            <a:ext cx="12192000" cy="6858000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Петрозаводского городского округа                                                                  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«Средняя общеобразовательная школа №11»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исследовательской работы: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«Влияние игры в шахматы на логическое мышление»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работу: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Манджгаладзе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София Александровна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ученица 3 «Б» класса,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МОУ «СОШ №11»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Руководитель: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Макаршина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Арина Сергеевна,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учитель начальных классов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г.Петрозаводск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г.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7311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44642" y="239842"/>
            <a:ext cx="10932826" cy="117149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Шахматы-это гимнастика ума!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35" y="1905000"/>
            <a:ext cx="5037666" cy="4953000"/>
          </a:xfrm>
          <a:prstGeom prst="rect">
            <a:avLst/>
          </a:prstGeom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267" y="1905000"/>
            <a:ext cx="5820198" cy="4953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640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6456"/>
            <a:ext cx="9144000" cy="103622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Источники информации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856" y="1439056"/>
            <a:ext cx="9144000" cy="5186597"/>
          </a:xfrm>
        </p:spPr>
        <p:txBody>
          <a:bodyPr/>
          <a:lstStyle/>
          <a:p>
            <a:pPr algn="l"/>
            <a:r>
              <a:rPr lang="ru-RU" b="1" dirty="0"/>
              <a:t>1.Как стать гроссмейстером/А.Котов-М.:</a:t>
            </a:r>
            <a:r>
              <a:rPr lang="ru-RU" b="1" dirty="0" err="1"/>
              <a:t>Эксмо</a:t>
            </a:r>
            <a:r>
              <a:rPr lang="ru-RU" b="1" dirty="0"/>
              <a:t>, 2007.- 296 стр.                   2.Книга начинающего шахматиста/ Г.Левенфиш-М.:</a:t>
            </a:r>
            <a:r>
              <a:rPr lang="ru-RU" b="1" dirty="0" err="1"/>
              <a:t>Эксмо</a:t>
            </a:r>
            <a:r>
              <a:rPr lang="ru-RU" b="1" dirty="0"/>
              <a:t>, 2017.- 399 стр. 3.Путешествие в Шахматное Королевство/ Ю. Авербах, </a:t>
            </a:r>
            <a:r>
              <a:rPr lang="ru-RU" b="1" dirty="0" err="1"/>
              <a:t>М.Бейлин</a:t>
            </a:r>
            <a:r>
              <a:rPr lang="ru-RU" b="1" dirty="0"/>
              <a:t>.– :Русский шахматный дом, 2018.-248 стр.                                                                           4.Современный образовательный словарь: основные понятия и термины/</a:t>
            </a:r>
            <a:r>
              <a:rPr lang="ru-RU" b="1" dirty="0" err="1"/>
              <a:t>М.Ю.Олешков</a:t>
            </a:r>
            <a:r>
              <a:rPr lang="ru-RU" b="1" dirty="0"/>
              <a:t>, </a:t>
            </a:r>
            <a:r>
              <a:rPr lang="ru-RU" b="1" dirty="0" err="1"/>
              <a:t>В.М.Уваров.-М.:Компания</a:t>
            </a:r>
            <a:r>
              <a:rPr lang="ru-RU" b="1" dirty="0"/>
              <a:t> Спутник+, 2006-530 стр.                                                         </a:t>
            </a:r>
          </a:p>
          <a:p>
            <a:pPr algn="l"/>
            <a:r>
              <a:rPr lang="ru-RU" b="1" dirty="0"/>
              <a:t>5. 33 совета начинающему шахматисту. [Электронный ресурс]-Режим доступа.-https://xchess.ru/shakhmatnye-figury.html                                                        6. 10 самых великих шахматистов за всю историю шахмат. [Электронный ресурс]-Режим доступа.-http://factspedia.ru/celebrities/10-samyih-velikih-shahmatistov-za-vsyu-istoriyu-shahmat/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330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9128" y="1901851"/>
            <a:ext cx="9144000" cy="2387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7098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3267856" cy="113925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93553"/>
            <a:ext cx="11887200" cy="4102906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-изучить историю возникновения шахмат;</a:t>
            </a:r>
          </a:p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-провести анкетирование одноклассников;</a:t>
            </a:r>
          </a:p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 одноклассников с правилами игры в шахматы;</a:t>
            </a:r>
          </a:p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-провести занятия по обучению игры в шахматы;</a:t>
            </a:r>
          </a:p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-сделать выводы о влиянии игры  в шахматы на логическое мышление;</a:t>
            </a:r>
          </a:p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-создать буклет для тех, кто начинает играть в шахматы.</a:t>
            </a:r>
          </a:p>
          <a:p>
            <a:pPr algn="l"/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398614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1353" y="0"/>
            <a:ext cx="11257613" cy="23876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История возникновения шахмат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77" y="2114862"/>
            <a:ext cx="5189764" cy="4418526"/>
          </a:xfrm>
          <a:prstGeom prst="rect">
            <a:avLst/>
          </a:prstGeom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388" y="2114862"/>
            <a:ext cx="4580607" cy="47431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5717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77962" y="0"/>
            <a:ext cx="12102059" cy="2387600"/>
          </a:xfrm>
        </p:spPr>
        <p:txBody>
          <a:bodyPr>
            <a:normAutofit/>
          </a:bodyPr>
          <a:lstStyle/>
          <a:p>
            <a:r>
              <a:rPr lang="ru-RU" sz="5300" b="1" dirty="0" smtClean="0">
                <a:solidFill>
                  <a:srgbClr val="FF0000"/>
                </a:solidFill>
              </a:rPr>
              <a:t>Армия Шахматного Королевства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4675" y="1684755"/>
            <a:ext cx="9771197" cy="46277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4418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19671"/>
            <a:ext cx="9144000" cy="856339"/>
          </a:xfrm>
        </p:spPr>
        <p:txBody>
          <a:bodyPr>
            <a:normAutofit/>
          </a:bodyPr>
          <a:lstStyle/>
          <a:p>
            <a:r>
              <a:rPr lang="ru-RU" sz="4900" b="1" dirty="0" smtClean="0">
                <a:solidFill>
                  <a:srgbClr val="FF0000"/>
                </a:solidFill>
              </a:rPr>
              <a:t>Результаты анкетирования</a:t>
            </a:r>
            <a:endParaRPr lang="ru-RU" sz="4900" dirty="0"/>
          </a:p>
        </p:txBody>
      </p:sp>
      <p:graphicFrame>
        <p:nvGraphicFramePr>
          <p:cNvPr id="4" name="Объект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791304636"/>
              </p:ext>
            </p:extLst>
          </p:nvPr>
        </p:nvGraphicFramePr>
        <p:xfrm>
          <a:off x="344775" y="1542016"/>
          <a:ext cx="5156616" cy="4841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1020403449"/>
              </p:ext>
            </p:extLst>
          </p:nvPr>
        </p:nvGraphicFramePr>
        <p:xfrm>
          <a:off x="6143345" y="1600003"/>
          <a:ext cx="5703880" cy="4783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160417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9875" y="0"/>
            <a:ext cx="9144000" cy="1094282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Результаты анкетирования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23537343"/>
              </p:ext>
            </p:extLst>
          </p:nvPr>
        </p:nvGraphicFramePr>
        <p:xfrm>
          <a:off x="464694" y="1442650"/>
          <a:ext cx="5771213" cy="50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467671398"/>
              </p:ext>
            </p:extLst>
          </p:nvPr>
        </p:nvGraphicFramePr>
        <p:xfrm>
          <a:off x="6235908" y="1439334"/>
          <a:ext cx="5576342" cy="5006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206194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309490"/>
            <a:ext cx="11632367" cy="1169233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 smtClean="0">
                <a:solidFill>
                  <a:srgbClr val="FF0000"/>
                </a:solidFill>
              </a:rPr>
              <a:t>Занятия по обучению игре в шахматы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22" y="884420"/>
            <a:ext cx="3370766" cy="57112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611" y="884420"/>
            <a:ext cx="4199264" cy="28931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611" y="3942413"/>
            <a:ext cx="4199264" cy="26532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798" y="884420"/>
            <a:ext cx="4032353" cy="57112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76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543620"/>
            <a:ext cx="11857220" cy="1455945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 smtClean="0">
                <a:solidFill>
                  <a:srgbClr val="FF0000"/>
                </a:solidFill>
              </a:rPr>
              <a:t>Занятия по обучению игре в шахматы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92" y="1109272"/>
            <a:ext cx="3642610" cy="5561352"/>
          </a:xfrm>
          <a:prstGeom prst="rect">
            <a:avLst/>
          </a:prstGeom>
        </p:spPr>
      </p:pic>
      <p:pic>
        <p:nvPicPr>
          <p:cNvPr id="5" name="Объект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246" y="1109273"/>
            <a:ext cx="3732551" cy="26232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246" y="3912433"/>
            <a:ext cx="3732551" cy="29455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1109272"/>
            <a:ext cx="3627620" cy="57487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525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9927" y="0"/>
            <a:ext cx="9144000" cy="127606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Результаты исследования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2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83736557"/>
              </p:ext>
            </p:extLst>
          </p:nvPr>
        </p:nvGraphicFramePr>
        <p:xfrm>
          <a:off x="703457" y="1244184"/>
          <a:ext cx="10785085" cy="5613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98544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265</Words>
  <Application>Microsoft Office PowerPoint</Application>
  <PresentationFormat>Произвольный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бюджетное общеобразовательное учреждение Петрозаводского городского округа                                                                     «Средняя общеобразовательная школа №11»      Тема исследовательской работы: «Влияние игры в шахматы на логическое мышление»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Выполнила работу:                                                                                                                        Манджгаладзе София Александровна                                                                                            ученица 3 «Б» класса,                                                                                      МОУ «СОШ №11»                                                                               Руководитель:                                                                                                           Макаршина Арина Сергеевна,                                                                                                      учитель начальных классов    г.Петрозаводск 2021 г.  </vt:lpstr>
      <vt:lpstr>Задачи:</vt:lpstr>
      <vt:lpstr>История возникновения шахмат </vt:lpstr>
      <vt:lpstr>Армия Шахматного Королевства </vt:lpstr>
      <vt:lpstr>Результаты анкетирования</vt:lpstr>
      <vt:lpstr>Результаты анкетирования</vt:lpstr>
      <vt:lpstr>Занятия по обучению игре в шахматы</vt:lpstr>
      <vt:lpstr>Занятия по обучению игре в шахматы</vt:lpstr>
      <vt:lpstr>Результаты исследования</vt:lpstr>
      <vt:lpstr>Шахматы-это гимнастика ума!</vt:lpstr>
      <vt:lpstr>Источники информации</vt:lpstr>
      <vt:lpstr>Спасибо за внимание!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Петрозаводского городского округа                                                                     «Средняя общеобразовательная школа №11»      Тема исследовательской работы: «Влияние игры в шахматы на логическое мышление»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Выполнила работу:                                                                                                                        Манджгаладзе София Александровна                                                                                            ученица 3 «Б» класса,                                                                                      МОУ «СОШ №11»                                                                               Руководитель:                                                                                                           Макаршина Арина Сергеевна,                                                                                                      учитель начальных классов    г.Петрозаводск 2021 г.  </dc:title>
  <dc:creator>teacher</dc:creator>
  <cp:lastModifiedBy>admin</cp:lastModifiedBy>
  <cp:revision>7</cp:revision>
  <dcterms:created xsi:type="dcterms:W3CDTF">2021-01-27T05:18:22Z</dcterms:created>
  <dcterms:modified xsi:type="dcterms:W3CDTF">2021-01-28T09:26:56Z</dcterms:modified>
</cp:coreProperties>
</file>